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Sept. 26 – Sept. 30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902" y="1469409"/>
            <a:ext cx="10886209" cy="57493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r>
              <a:rPr lang="en-US" b="1" dirty="0"/>
              <a:t>STANDARD ELAGSE6RL1: </a:t>
            </a:r>
            <a:r>
              <a:rPr lang="en-US" dirty="0"/>
              <a:t>Cite textual evidence to support analysis of what the text says explicitly as</a:t>
            </a:r>
            <a:r>
              <a:rPr lang="en-US" b="1" dirty="0"/>
              <a:t> </a:t>
            </a:r>
            <a:r>
              <a:rPr lang="en-US" dirty="0"/>
              <a:t>well as inferences drawn from the text.</a:t>
            </a:r>
          </a:p>
          <a:p>
            <a:r>
              <a:rPr lang="en-US" b="1" dirty="0"/>
              <a:t>STANDARD ELAGSE6RI3: </a:t>
            </a:r>
            <a:r>
              <a:rPr lang="en-US" dirty="0"/>
              <a:t>Analyze in detail how a key individual, event, or idea is introduced, illustrated, and elaborated in a text</a:t>
            </a:r>
          </a:p>
          <a:p>
            <a:r>
              <a:rPr lang="en-US" b="1" dirty="0"/>
              <a:t>ELAGSE6RI9:</a:t>
            </a:r>
            <a:r>
              <a:rPr lang="en-US" dirty="0"/>
              <a:t> Compare and contrast one author’s presentation of events with that of</a:t>
            </a:r>
          </a:p>
          <a:p>
            <a:r>
              <a:rPr lang="en-US" dirty="0"/>
              <a:t>another (e.g., a memoir written by and a biography on the same person).</a:t>
            </a:r>
          </a:p>
          <a:p>
            <a:r>
              <a:rPr lang="en-US" b="1" dirty="0"/>
              <a:t>STANDARD ELAGSE6RI4: </a:t>
            </a:r>
            <a:r>
              <a:rPr lang="en-US" dirty="0"/>
              <a:t>Determine the meaning of words and phrases as they are used in a text, including figurative, connotative, and technical meanings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Students will review standards taught for mastery of concepts. </a:t>
            </a:r>
            <a:endParaRPr lang="en-US" sz="1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610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000" b="1" dirty="0"/>
              <a:t>End of Unit Review &amp; CMA Testing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Sept. 26,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62F10C-C7A6-47C9-A2C4-3D833680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9" y="2292658"/>
            <a:ext cx="10554574" cy="2947387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sz="2200" b="1" dirty="0"/>
              <a:t>Substitute teacher will facilitate students working independently.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Daily Standard: STANDARD ELAGSE6RL1: Cite textual evidence to support analysis of what the text says explicitly as well as inferences drawn from the text.</a:t>
            </a:r>
          </a:p>
          <a:p>
            <a:pPr marL="137160" indent="0">
              <a:buNone/>
            </a:pPr>
            <a:endParaRPr lang="en-US" sz="2200" b="1" dirty="0"/>
          </a:p>
          <a:p>
            <a:r>
              <a:rPr lang="en-US" b="1" dirty="0"/>
              <a:t>Students will read the story The Adventure Begins and answer the questions</a:t>
            </a:r>
            <a:endParaRPr lang="en-US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Sept. 27,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1D2D67-E294-42CF-AB1B-9FCC9BDB6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9" y="2292658"/>
            <a:ext cx="10554574" cy="2947387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Substitute teacher will facilitate students working independently.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Daily Standard: STANDARD ELAGSE6RI3: Analyze in detail how a key individual, event, or idea is introduced, illustrated, and elaborated in a text</a:t>
            </a:r>
          </a:p>
          <a:p>
            <a:pPr marL="137160" indent="0">
              <a:buNone/>
            </a:pPr>
            <a:endParaRPr lang="en-US" sz="2200" b="1" dirty="0"/>
          </a:p>
          <a:p>
            <a:r>
              <a:rPr lang="en-US" b="1" dirty="0"/>
              <a:t>Students will read the story The Mysterious Rainbow and answer the questions</a:t>
            </a:r>
            <a:endParaRPr lang="en-US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Sept. 28,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40A6DB-6776-4D6B-8964-0BF1A2A51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9" y="2292658"/>
            <a:ext cx="10554574" cy="2947387"/>
          </a:xfrm>
        </p:spPr>
        <p:txBody>
          <a:bodyPr>
            <a:normAutofit/>
          </a:bodyPr>
          <a:lstStyle/>
          <a:p>
            <a:pPr marL="422910" indent="-285750"/>
            <a:r>
              <a:rPr lang="en-US" b="1" dirty="0"/>
              <a:t>ELA CMA test</a:t>
            </a:r>
          </a:p>
          <a:p>
            <a:pPr marL="137160" indent="0">
              <a:buNone/>
            </a:pPr>
            <a:endParaRPr lang="en-US" b="1" dirty="0"/>
          </a:p>
          <a:p>
            <a:r>
              <a:rPr lang="en-US" b="1" dirty="0"/>
              <a:t>Daily Standard: ELAGSE6RI9:</a:t>
            </a:r>
            <a:r>
              <a:rPr lang="en-US" dirty="0"/>
              <a:t> Compare and contrast one author’s presentation of events with that of another (e.g., a memoir written by and a biography on the same person).</a:t>
            </a:r>
          </a:p>
          <a:p>
            <a:pPr lvl="1"/>
            <a:r>
              <a:rPr lang="en-US" b="1" dirty="0"/>
              <a:t>Students will read complete the worksheet Point of View: Who Is Telling the Story? </a:t>
            </a:r>
            <a:endParaRPr lang="en-US" sz="20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Sept. 29,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BC6FA5C-21A6-4BEE-B275-919B9A4AA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9" y="2292658"/>
            <a:ext cx="10554574" cy="2947387"/>
          </a:xfrm>
        </p:spPr>
        <p:txBody>
          <a:bodyPr>
            <a:normAutofit/>
          </a:bodyPr>
          <a:lstStyle/>
          <a:p>
            <a:pPr marL="422910" indent="-285750"/>
            <a:r>
              <a:rPr lang="en-US" b="1" dirty="0"/>
              <a:t>Math CMA test</a:t>
            </a:r>
          </a:p>
          <a:p>
            <a:pPr marL="137160" indent="0">
              <a:buNone/>
            </a:pPr>
            <a:endParaRPr lang="en-US" b="1" dirty="0"/>
          </a:p>
          <a:p>
            <a:r>
              <a:rPr lang="en-US" b="1" dirty="0"/>
              <a:t>Daily Standard: ELAGSE6RI4: </a:t>
            </a:r>
            <a:r>
              <a:rPr lang="en-US" dirty="0"/>
              <a:t>Determine the meaning of words and phrases as they are used in a text, including figurative, connotative, and technical meanings.</a:t>
            </a:r>
          </a:p>
          <a:p>
            <a:pPr lvl="1"/>
            <a:r>
              <a:rPr lang="en-US" b="1" dirty="0"/>
              <a:t>Students will complete the worksheet Look Around! Meaning in Context (Students may use computers: online Webster’s Dictionary)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5065</TotalTime>
  <Words>385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ELA Ms. Ellis</vt:lpstr>
      <vt:lpstr>Standard(s) End of Unit Review &amp; CMA Testing </vt:lpstr>
      <vt:lpstr>Monday Sept. 26, 2022</vt:lpstr>
      <vt:lpstr>Tuesday Sept. 27, 2022</vt:lpstr>
      <vt:lpstr>Wednesday Sept. 28, 2022</vt:lpstr>
      <vt:lpstr>Thursday Sept. 29,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58</cp:revision>
  <cp:lastPrinted>2019-08-11T01:51:35Z</cp:lastPrinted>
  <dcterms:created xsi:type="dcterms:W3CDTF">2018-08-24T15:10:25Z</dcterms:created>
  <dcterms:modified xsi:type="dcterms:W3CDTF">2022-10-03T07:58:07Z</dcterms:modified>
</cp:coreProperties>
</file>